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0" r:id="rId4"/>
    <p:sldId id="263" r:id="rId5"/>
    <p:sldId id="264" r:id="rId6"/>
    <p:sldId id="265" r:id="rId7"/>
    <p:sldId id="266" r:id="rId8"/>
    <p:sldId id="269" r:id="rId9"/>
    <p:sldId id="267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0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241E59-0646-41EB-8ED0-090409856B7D}"/>
              </a:ext>
            </a:extLst>
          </p:cNvPr>
          <p:cNvSpPr/>
          <p:nvPr/>
        </p:nvSpPr>
        <p:spPr>
          <a:xfrm>
            <a:off x="0" y="3926480"/>
            <a:ext cx="12192000" cy="1301188"/>
          </a:xfrm>
          <a:prstGeom prst="rect">
            <a:avLst/>
          </a:prstGeom>
          <a:solidFill>
            <a:srgbClr val="181E2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3940940" y="1886399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이순신 장군의 리더십</a:t>
            </a:r>
            <a:endParaRPr lang="en-US" altLang="ko-KR" sz="44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공동체 리더십</a:t>
            </a:r>
            <a:r>
              <a:rPr lang="en-US" altLang="ko-KR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 </a:t>
            </a:r>
            <a:r>
              <a:rPr lang="en-US" altLang="ko-KR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7-8)</a:t>
            </a:r>
            <a:endParaRPr lang="ko-KR" altLang="en-US" sz="40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3681047" y="2160862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7233" y="4038465"/>
            <a:ext cx="36375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2014182001 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게임공학과 </a:t>
            </a:r>
            <a:r>
              <a:rPr lang="ko-KR" altLang="en-US" sz="1600" b="1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강민경</a:t>
            </a:r>
            <a:endParaRPr lang="en-US" altLang="ko-KR" sz="1600" b="1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2014182011 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게임공학과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김태화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2014130009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메카트로닉스공학과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김우신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2014154023 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컴퓨터공학과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신규영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66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위쪽 모서리 28">
            <a:extLst>
              <a:ext uri="{FF2B5EF4-FFF2-40B4-BE49-F238E27FC236}">
                <a16:creationId xmlns:a16="http://schemas.microsoft.com/office/drawing/2014/main" id="{F1BDD37B-7760-4507-9565-85207079B91E}"/>
              </a:ext>
            </a:extLst>
          </p:cNvPr>
          <p:cNvSpPr/>
          <p:nvPr/>
        </p:nvSpPr>
        <p:spPr>
          <a:xfrm rot="5400000">
            <a:off x="2558037" y="-685394"/>
            <a:ext cx="3559000" cy="7902465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7440C4-500E-4CAF-864F-E64044FDFD35}"/>
              </a:ext>
            </a:extLst>
          </p:cNvPr>
          <p:cNvSpPr/>
          <p:nvPr/>
        </p:nvSpPr>
        <p:spPr>
          <a:xfrm>
            <a:off x="1226372" y="1688949"/>
            <a:ext cx="45719" cy="299600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1E4DC-5DDD-432E-B151-00986541DFC2}"/>
              </a:ext>
            </a:extLst>
          </p:cNvPr>
          <p:cNvSpPr txBox="1"/>
          <p:nvPr/>
        </p:nvSpPr>
        <p:spPr>
          <a:xfrm>
            <a:off x="575534" y="1758448"/>
            <a:ext cx="4539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인물의 개요</a:t>
            </a:r>
            <a:endParaRPr lang="en-US" altLang="ko-KR" sz="2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선정 이유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인물 소개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특별한 이력</a:t>
            </a:r>
            <a:endParaRPr lang="en-US" altLang="ko-KR" sz="2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백의 종군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난중일기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업적</a:t>
            </a:r>
            <a:endParaRPr lang="en-US" altLang="ko-KR" sz="2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나중에 총합하면 적기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 시대에 본받을 점</a:t>
            </a:r>
          </a:p>
        </p:txBody>
      </p:sp>
    </p:spTree>
    <p:extLst>
      <p:ext uri="{BB962C8B-B14F-4D97-AF65-F5344CB8AC3E}">
        <p14:creationId xmlns:p14="http://schemas.microsoft.com/office/powerpoint/2010/main" val="28208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인물의 개요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선정 이유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162D61-02FD-4CFC-8211-09356646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9" y="1982114"/>
            <a:ext cx="1352739" cy="1257475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1B7EE81-2A07-4609-BD9D-A9654724DE60}"/>
              </a:ext>
            </a:extLst>
          </p:cNvPr>
          <p:cNvSpPr/>
          <p:nvPr/>
        </p:nvSpPr>
        <p:spPr>
          <a:xfrm>
            <a:off x="2682238" y="1982114"/>
            <a:ext cx="5518159" cy="1257475"/>
          </a:xfrm>
          <a:prstGeom prst="wedgeRectCallout">
            <a:avLst>
              <a:gd name="adj1" fmla="val -59655"/>
              <a:gd name="adj2" fmla="val -3201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칭찬을 받아서 고마우나 나로서 말한다면 넬슨은 군신이 아니다</a:t>
            </a:r>
            <a:r>
              <a:rPr lang="en-US" altLang="ko-KR" dirty="0"/>
              <a:t>. </a:t>
            </a:r>
            <a:r>
              <a:rPr lang="ko-KR" altLang="en-US" dirty="0"/>
              <a:t>진정으로 군신의 칭호를 받을 만한 제독이 있다면 그것은 이순신일 것이다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0D1682-CB8B-4111-AB3C-34C205E4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69" y="3792279"/>
            <a:ext cx="6257925" cy="1924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81A405-4265-406B-BD63-42F5992CF096}"/>
              </a:ext>
            </a:extLst>
          </p:cNvPr>
          <p:cNvSpPr/>
          <p:nvPr/>
        </p:nvSpPr>
        <p:spPr>
          <a:xfrm>
            <a:off x="7555523" y="3365592"/>
            <a:ext cx="3949608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현재까지 인정받는 리더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존경받는 한국의 리더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2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(2007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04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월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적에게도 인정을 받은 리더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힘든 상황에서도 승리로 이끈 리더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단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12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척의 배로 왜군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330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</a:rPr>
              <a:t>여척과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전투에 임하여 승리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8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인물의 개요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인물 소개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2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특별한 이력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백의 종군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특별한 이력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난중 일기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5919832" y="2278188"/>
            <a:ext cx="5634446" cy="18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임진왜란을 끝낸 마지막 전투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후퇴하는 왜군들을 섬멸하는 전투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지금부터 대장선이 돌격선이다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단 한 척의 적선도 그냥 돌려보내지 않는다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.”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싸움이 급하니 나의 죽음을 알리지 말라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.”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라는 유언을 남기고 숨을 거둠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</a:rPr>
              <a:t>노량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해전을 끝으로 정유재란이 막을 내리고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7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년간의 긴 전쟁도 끝이 남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업적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 err="1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노량</a:t>
            </a: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해전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ë¸ëí´ì ì ëí ì´ë¯¸ì§ ê²ìê²°ê³¼">
            <a:extLst>
              <a:ext uri="{FF2B5EF4-FFF2-40B4-BE49-F238E27FC236}">
                <a16:creationId xmlns:a16="http://schemas.microsoft.com/office/drawing/2014/main" id="{6CED34DF-DC52-473D-93A2-C8AAF593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2" y="1862137"/>
            <a:ext cx="47625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7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3_</a:t>
            </a:r>
            <a:r>
              <a:rPr kumimoji="0" lang="ko-KR" altLang="en-US" sz="4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업적</a:t>
            </a:r>
            <a:endParaRPr kumimoji="0" lang="en-US" altLang="ko-KR" sz="44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노량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해전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노량해전_Trim">
            <a:hlinkClick r:id="" action="ppaction://media"/>
            <a:extLst>
              <a:ext uri="{FF2B5EF4-FFF2-40B4-BE49-F238E27FC236}">
                <a16:creationId xmlns:a16="http://schemas.microsoft.com/office/drawing/2014/main" id="{C9133CFF-4DA8-4D8A-8F2C-6B632CEBE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857" y="1331867"/>
            <a:ext cx="8926286" cy="50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589155" y="4281158"/>
            <a:ext cx="4766616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‘</a:t>
            </a:r>
            <a:r>
              <a:rPr lang="ko-KR" altLang="en-US" b="1" dirty="0">
                <a:solidFill>
                  <a:prstClr val="white"/>
                </a:solidFill>
              </a:rPr>
              <a:t>소통</a:t>
            </a:r>
            <a:r>
              <a:rPr lang="en-US" altLang="ko-KR" b="1" dirty="0">
                <a:solidFill>
                  <a:prstClr val="white"/>
                </a:solidFill>
              </a:rPr>
              <a:t>’</a:t>
            </a:r>
            <a:r>
              <a:rPr lang="ko-KR" altLang="en-US" b="1" dirty="0">
                <a:solidFill>
                  <a:prstClr val="white"/>
                </a:solidFill>
              </a:rPr>
              <a:t> 하는 리더</a:t>
            </a:r>
            <a:endParaRPr lang="en-US" altLang="ko-KR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전쟁 상황에서 이순신 장군은 매 순간 부하들에게 현재의 상황을 알려주며 지시했다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소통을 하지 않는 리더는 팀원들의 동기부여를 방해하게 된다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ko-KR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6027696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현 시대에 본받을 점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4FB1AA-DDE5-4184-BB1A-3F96B4C4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5" y="1343682"/>
            <a:ext cx="2802408" cy="28024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CEB7F0-AB1B-486E-BC5A-AF5F6C834685}"/>
              </a:ext>
            </a:extLst>
          </p:cNvPr>
          <p:cNvSpPr/>
          <p:nvPr/>
        </p:nvSpPr>
        <p:spPr>
          <a:xfrm>
            <a:off x="6836229" y="4281158"/>
            <a:ext cx="4572000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‘</a:t>
            </a:r>
            <a:r>
              <a:rPr lang="ko-KR" altLang="en-US" b="1" dirty="0">
                <a:solidFill>
                  <a:prstClr val="white"/>
                </a:solidFill>
              </a:rPr>
              <a:t>공정한 불평등</a:t>
            </a:r>
            <a:r>
              <a:rPr lang="en-US" altLang="ko-KR" b="1" dirty="0">
                <a:solidFill>
                  <a:prstClr val="white"/>
                </a:solidFill>
              </a:rPr>
              <a:t>’</a:t>
            </a:r>
            <a:r>
              <a:rPr lang="ko-KR" altLang="en-US" b="1" dirty="0">
                <a:solidFill>
                  <a:prstClr val="white"/>
                </a:solidFill>
              </a:rPr>
              <a:t>을 실천하는 리더</a:t>
            </a:r>
            <a:endParaRPr lang="en-US" altLang="ko-KR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원리원칙에 따른 일처리를 하였다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(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뇌물 등의 부정 행위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x)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종들의 공로도 누락됨이 없이 최대한 포상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군령을 어긴 자는 군법으로 엄하게 처벌하였다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ko-KR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1F241-0454-4F41-BB98-CA29713B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29" y="1343682"/>
            <a:ext cx="2888636" cy="28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00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270</Words>
  <Application>Microsoft Office PowerPoint</Application>
  <PresentationFormat>와이드스크린</PresentationFormat>
  <Paragraphs>57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나눔스퀘어OTF_ac ExtraBold</vt:lpstr>
      <vt:lpstr>나눔스퀘어OTF_ac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태화</cp:lastModifiedBy>
  <cp:revision>30</cp:revision>
  <dcterms:created xsi:type="dcterms:W3CDTF">2019-04-30T07:08:39Z</dcterms:created>
  <dcterms:modified xsi:type="dcterms:W3CDTF">2019-05-19T15:43:21Z</dcterms:modified>
</cp:coreProperties>
</file>